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66" r:id="rId9"/>
    <p:sldId id="259" r:id="rId10"/>
    <p:sldId id="268" r:id="rId11"/>
    <p:sldId id="267" r:id="rId12"/>
    <p:sldId id="269" r:id="rId13"/>
    <p:sldId id="277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A48B-D674-4768-BE82-35D3609C79C2}" type="datetimeFigureOut">
              <a:rPr lang="en-US" smtClean="0"/>
              <a:pPr/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E153A-C0B1-4418-A128-1BF401361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dilsj.deviantart.com/art/mos-def-lyric-portrait-1219044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behance.net/Gallery/A-Tribute-to-Yulia-Brodskaya/22128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hersheydesai.deviantart.com/art/Love-your-body-1006012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demen1.deviantart.com/art/BLACKOUT-POSTER-8031085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flickr.com/photos/14195208@N06/3533871966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wordsarepictures.co.uk/images/economist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382000" cy="20002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Goudy Stout" pitchFamily="18" charset="0"/>
              </a:rPr>
              <a:t>Abstract Expressionism</a:t>
            </a:r>
            <a:endParaRPr lang="en-US" sz="4000" dirty="0">
              <a:solidFill>
                <a:schemeClr val="accent2"/>
              </a:solidFill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62200"/>
            <a:ext cx="44196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Abstract Expressionism is a type of art in which the artist expresses himself purely through the use of form and color.</a:t>
            </a:r>
          </a:p>
          <a:p>
            <a:endParaRPr lang="en-US" dirty="0"/>
          </a:p>
        </p:txBody>
      </p:sp>
      <p:pic>
        <p:nvPicPr>
          <p:cNvPr id="13314" name="Picture 2" descr="TREESCAPE - ORIGINAL Acrylic Pai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40957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Louise Nevelson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4" name="Content Placeholder 3" descr="http://www.born-today.com/btpix/nevelson_louise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762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eenthat.netfirms.com/images/sfmoma/louis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16169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Mark Rothko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Known for Color Field Painting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Mark relies on color and shape to create emotion in the viewer.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Most of his work focuses on exploring the effects of pure color on a canvas.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5" name="Picture 1" descr="Mark Rothko, Red, Orange, Tan, and Purple, 1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59707"/>
            <a:ext cx="4094408" cy="5041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Mark Rothko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4" name="Content Placeholder 3" descr="http://www.rosenblumtv.com/wp-content/uploads/2009/03/rothk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88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2.bp.blogspot.com/_zk_rWJLn9jc/SWQXrCpT9lI/AAAAAAAAALo/1N9Ps4cnRng/s400/sothebys_mark_rothko_bl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038600" cy="5313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bstrac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</p:spPr>
      </p:pic>
      <p:pic>
        <p:nvPicPr>
          <p:cNvPr id="5" name="Picture 4" descr="abstr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bstract Poppies - original acrylic painti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038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ADART 13x19 PRINT - Abstract Fine ART Modern - from my Original Painting - Whimsical HOUSES - OUT W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49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DART 13x19 PRINT Abstract Fine ART Modern - BOLD - Blossoms - FLASH OF COLO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243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Serenity 36''x36'' Triptych Oil Art Fantasy Landscape Painting by LuizaViz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4419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rt Print on Wood From an Original Flower Painting - Flower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800"/>
            <a:ext cx="4267200" cy="6324600"/>
          </a:xfrm>
          <a:prstGeom prst="rect">
            <a:avLst/>
          </a:prstGeom>
          <a:noFill/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2481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oudy Stout" pitchFamily="18" charset="0"/>
              </a:rPr>
              <a:t>Examples of TYPOGRAPHY</a:t>
            </a:r>
            <a:endParaRPr lang="en-US" dirty="0">
              <a:solidFill>
                <a:srgbClr val="FF0000"/>
              </a:solidFill>
              <a:latin typeface="Goudy Stout" pitchFamily="18" charset="0"/>
            </a:endParaRPr>
          </a:p>
        </p:txBody>
      </p:sp>
      <p:pic>
        <p:nvPicPr>
          <p:cNvPr id="1026" name="Picture 2" descr="mos def lyric portra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5238750" cy="4848225"/>
          </a:xfrm>
          <a:prstGeom prst="rect">
            <a:avLst/>
          </a:prstGeom>
          <a:noFill/>
        </p:spPr>
      </p:pic>
      <p:pic>
        <p:nvPicPr>
          <p:cNvPr id="1028" name="Picture 4" descr="A Tribute to Yulia Brodskay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5450" y="1524000"/>
            <a:ext cx="3638550" cy="500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ve your bo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459727" cy="6172200"/>
          </a:xfrm>
          <a:prstGeom prst="rect">
            <a:avLst/>
          </a:prstGeom>
          <a:noFill/>
        </p:spPr>
      </p:pic>
      <p:pic>
        <p:nvPicPr>
          <p:cNvPr id="23556" name="Picture 4" descr="BLACKOUT POS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04800"/>
            <a:ext cx="4248150" cy="6239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hings beginning with 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724400" cy="6858000"/>
          </a:xfrm>
          <a:prstGeom prst="rect">
            <a:avLst/>
          </a:prstGeom>
          <a:noFill/>
        </p:spPr>
      </p:pic>
      <p:pic>
        <p:nvPicPr>
          <p:cNvPr id="25604" name="Picture 4" descr="The world on a pla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04800"/>
            <a:ext cx="417195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Abstract Expressionism is the first major American avant-garde movement.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Abstract Art is non-representational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or non-objective,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art, which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means that there are no actual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objects represented.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Started in early 1940’s, right after World War II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Abstract Art first emerged from a small group of painters from New York city.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Mainly influenced by the previous Surrealism Art Movement, but with more spontaneous creations.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This movement was influenced by Russian artist, Kandinsky.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Abstract Art is all about what the artist feels and what mood they want to portray. It expresses the artists state of mind. 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Abstract Art is all shapes, no real-life images, scenery, or objects, showing refreshing energy like that of the Surrealist artists.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Abstract expressionists value expression over perfection, the unknown over the known, the individual over society, and the inner over the outer.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Action Painting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Now considered to be the first American artistic movement of international importance, the term was originally used to describe the work of Willem de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Kooning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and Jackson Pollack.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They stressed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physical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action involved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 painting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Large canvases that were covered with gestural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ndale Mono" charset="0"/>
              </a:rPr>
              <a:t>strokes </a:t>
            </a:r>
            <a:r>
              <a:rPr lang="en-US" dirty="0" smtClean="0">
                <a:solidFill>
                  <a:schemeClr val="bg1"/>
                </a:solidFill>
                <a:latin typeface="Andale Mono" charset="0"/>
              </a:rPr>
              <a:t>of fleshy color.</a:t>
            </a:r>
          </a:p>
          <a:p>
            <a:endParaRPr lang="en-US" dirty="0"/>
          </a:p>
        </p:txBody>
      </p:sp>
      <p:pic>
        <p:nvPicPr>
          <p:cNvPr id="10243" name="Picture 3" descr="Untitled Abstracts ACEO 4 p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038600"/>
            <a:ext cx="8591550" cy="259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William de </a:t>
            </a:r>
            <a:r>
              <a:rPr lang="en-US" dirty="0" err="1" smtClean="0">
                <a:latin typeface="Goudy Stout" pitchFamily="18" charset="0"/>
              </a:rPr>
              <a:t>Kooning</a:t>
            </a:r>
            <a:r>
              <a:rPr lang="en-US" dirty="0" smtClean="0">
                <a:latin typeface="Goudy Stout" pitchFamily="18" charset="0"/>
              </a:rPr>
              <a:t> 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Canvas = an arena in which to act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Painting has become a record of an event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painted the subject of the woman for over twenty years.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Early in his career, he was said to be a technical expert with his paint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 was recognized as the leader to the group.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Excavation,1950                                                00001A48Macintosh HD                   0000017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365621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William de </a:t>
            </a:r>
            <a:r>
              <a:rPr lang="en-US" dirty="0" err="1" smtClean="0">
                <a:latin typeface="Goudy Stout" pitchFamily="18" charset="0"/>
              </a:rPr>
              <a:t>Kooning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4" name="Picture 2" descr="Saturday Night, 1956                                           00001A48Macintosh HD                   00000177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886200" cy="4876800"/>
          </a:xfrm>
          <a:prstGeom prst="rect">
            <a:avLst/>
          </a:prstGeom>
          <a:noFill/>
        </p:spPr>
      </p:pic>
      <p:pic>
        <p:nvPicPr>
          <p:cNvPr id="5" name="Picture 7" descr="Gotham News, 1955                                              00001A48Macintosh HD                   0000017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267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Jackson Pollock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Jackson Pollock started the “drip” technique.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 sold the most expensive painting in the world in 2006. It was called “No. 5” and it sold for $140 million.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 paintings were meant to show the violence we tolerate in America.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 nickname was “Jack the Dripper”.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pollockpaintin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0"/>
            <a:ext cx="4267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oudy Stout" pitchFamily="18" charset="0"/>
              </a:rPr>
              <a:t>Jackson Pollock</a:t>
            </a:r>
            <a:endParaRPr lang="en-US" dirty="0">
              <a:latin typeface="Goudy Stout" pitchFamily="18" charset="0"/>
            </a:endParaRPr>
          </a:p>
        </p:txBody>
      </p:sp>
      <p:pic>
        <p:nvPicPr>
          <p:cNvPr id="4" name="Picture 5" descr="polloc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191000" cy="5181600"/>
          </a:xfrm>
          <a:prstGeom prst="rect">
            <a:avLst/>
          </a:prstGeom>
          <a:noFill/>
        </p:spPr>
      </p:pic>
      <p:pic>
        <p:nvPicPr>
          <p:cNvPr id="5" name="Picture 3" descr="http://digilander.iol.it/webpainter4/pollock/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267200" cy="514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Goudy Stout" pitchFamily="18" charset="0"/>
              </a:rPr>
              <a:t>Louise Nevelson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Rough Geometric Shapes 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Assemblages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Usually only used found wooden objects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http://www.cyberpathway.com/art/lane/nev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828800"/>
            <a:ext cx="4853628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410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Abstract Expressionism</vt:lpstr>
      <vt:lpstr>Slide 2</vt:lpstr>
      <vt:lpstr>Slide 3</vt:lpstr>
      <vt:lpstr>Action Painting</vt:lpstr>
      <vt:lpstr>William de Kooning </vt:lpstr>
      <vt:lpstr>William de Kooning</vt:lpstr>
      <vt:lpstr>Jackson Pollock</vt:lpstr>
      <vt:lpstr>Jackson Pollock</vt:lpstr>
      <vt:lpstr>Louise Nevelson</vt:lpstr>
      <vt:lpstr>Louise Nevelson</vt:lpstr>
      <vt:lpstr>Mark Rothko</vt:lpstr>
      <vt:lpstr>Mark Rothko</vt:lpstr>
      <vt:lpstr>Slide 13</vt:lpstr>
      <vt:lpstr>Slide 14</vt:lpstr>
      <vt:lpstr>Slide 15</vt:lpstr>
      <vt:lpstr>Slide 16</vt:lpstr>
      <vt:lpstr>Examples of TYPOGRAPHY</vt:lpstr>
      <vt:lpstr>Slide 18</vt:lpstr>
      <vt:lpstr>Slide 19</vt:lpstr>
    </vt:vector>
  </TitlesOfParts>
  <Company>Dundee Community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Expressionism</dc:title>
  <dc:creator>Dundee Community Schools</dc:creator>
  <cp:lastModifiedBy>Dundee Community Schools</cp:lastModifiedBy>
  <cp:revision>21</cp:revision>
  <dcterms:created xsi:type="dcterms:W3CDTF">2009-09-10T13:08:58Z</dcterms:created>
  <dcterms:modified xsi:type="dcterms:W3CDTF">2010-12-06T13:51:14Z</dcterms:modified>
</cp:coreProperties>
</file>