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1895E0-805A-4278-BB65-3580AD6D041B}" type="datetimeFigureOut">
              <a:rPr lang="en-US" smtClean="0"/>
              <a:t>3/12/2013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41819F8-13BC-4521-AD8B-AECA7C51F8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458200" cy="3733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FreesiaUPC" pitchFamily="34" charset="-34"/>
                <a:cs typeface="FreesiaUPC" pitchFamily="34" charset="-34"/>
              </a:rPr>
              <a:t>Remembering the past, appreciating the present, and looking forward to the future while working within the rustic elegance of nature. I am investigating childhood memories, a style of country living, and family </a:t>
            </a:r>
            <a:r>
              <a:rPr lang="en-US" sz="3600" dirty="0" smtClean="0">
                <a:latin typeface="FreesiaUPC" pitchFamily="34" charset="-34"/>
                <a:cs typeface="FreesiaUPC" pitchFamily="34" charset="-34"/>
              </a:rPr>
              <a:t>histories.</a:t>
            </a:r>
            <a:endParaRPr lang="en-US" sz="36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Lindsay Powers Portfolio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5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86" y="17417"/>
            <a:ext cx="8792414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Castellar" pitchFamily="18" charset="0"/>
              </a:rPr>
              <a:t>Postcard from home</a:t>
            </a:r>
            <a:endParaRPr lang="en-US" sz="5000" dirty="0">
              <a:latin typeface="Castellar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" y="1371600"/>
            <a:ext cx="445074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34" y="4026219"/>
            <a:ext cx="4055001" cy="2585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My inspirational for this piece was the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1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astellar" pitchFamily="18" charset="0"/>
              </a:rPr>
              <a:t>Intertwine </a:t>
            </a:r>
            <a:r>
              <a:rPr lang="en-US" sz="6000" dirty="0" smtClean="0">
                <a:latin typeface="Castellar" pitchFamily="18" charset="0"/>
              </a:rPr>
              <a:t>Map</a:t>
            </a:r>
            <a:endParaRPr lang="en-US" sz="6000" dirty="0">
              <a:latin typeface="Castellar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2814638" cy="37528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8" y="1371600"/>
            <a:ext cx="365760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6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astellar" pitchFamily="18" charset="0"/>
              </a:rPr>
              <a:t>Pieced Together</a:t>
            </a:r>
            <a:endParaRPr lang="en-US" sz="6000" dirty="0">
              <a:latin typeface="Castellar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69477"/>
            <a:ext cx="4800600" cy="2861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295400"/>
            <a:ext cx="4897555" cy="25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astellar" pitchFamily="18" charset="0"/>
                <a:cs typeface="Andalus" pitchFamily="18" charset="-78"/>
              </a:rPr>
              <a:t>Women Speak</a:t>
            </a:r>
            <a:endParaRPr lang="en-US" sz="6000" dirty="0">
              <a:latin typeface="Castellar" pitchFamily="18" charset="0"/>
              <a:cs typeface="Andalus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177571" cy="5527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27189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astellar" pitchFamily="18" charset="0"/>
              </a:rPr>
              <a:t>Discarded </a:t>
            </a:r>
            <a:endParaRPr lang="en-US" sz="6000" dirty="0">
              <a:latin typeface="Castellar" pitchFamily="18" charset="0"/>
            </a:endParaRPr>
          </a:p>
        </p:txBody>
      </p:sp>
      <p:pic>
        <p:nvPicPr>
          <p:cNvPr id="1026" name="Picture 2" descr="E:\Discarded Upcl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24100"/>
            <a:ext cx="25820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iscar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9982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59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Lindsay Powers Portfolio </vt:lpstr>
      <vt:lpstr>Postcard from home</vt:lpstr>
      <vt:lpstr>Intertwine Map</vt:lpstr>
      <vt:lpstr>Pieced Together</vt:lpstr>
      <vt:lpstr>Women Speak</vt:lpstr>
      <vt:lpstr>Discarded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Lindsay Powers Portfolio</dc:title>
  <dc:creator>Lindsay Powers</dc:creator>
  <cp:lastModifiedBy>Lindsay Powers</cp:lastModifiedBy>
  <cp:revision>6</cp:revision>
  <dcterms:created xsi:type="dcterms:W3CDTF">2013-03-05T19:34:26Z</dcterms:created>
  <dcterms:modified xsi:type="dcterms:W3CDTF">2013-03-12T19:56:36Z</dcterms:modified>
</cp:coreProperties>
</file>