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58" r:id="rId6"/>
    <p:sldId id="260" r:id="rId7"/>
    <p:sldId id="268" r:id="rId8"/>
    <p:sldId id="267" r:id="rId9"/>
    <p:sldId id="264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AC69-7D2C-42C5-AD9B-4A2AD5E05725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2BAE-5EB1-474F-9B2E-FAFDB638E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paul_heaston/332194012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ul_heaston/385330453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ul_heaston/342372941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2">
                    <a:lumMod val="50000"/>
                  </a:schemeClr>
                </a:solidFill>
                <a:latin typeface="Showcard Gothic" pitchFamily="82" charset="0"/>
              </a:rPr>
              <a:t>Perspective</a:t>
            </a:r>
            <a:endParaRPr lang="en-US" sz="8800" dirty="0">
              <a:solidFill>
                <a:schemeClr val="bg2">
                  <a:lumMod val="50000"/>
                </a:schemeClr>
              </a:solidFill>
              <a:latin typeface="Showcard Gothic" pitchFamily="82" charset="0"/>
            </a:endParaRPr>
          </a:p>
        </p:txBody>
      </p:sp>
      <p:pic>
        <p:nvPicPr>
          <p:cNvPr id="5" name="Picture 4" descr="The Path Before 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543799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wo point perspective, 2 point perspective, 4 point perspective, perspective sk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45" y="152400"/>
            <a:ext cx="893292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Lindsay.Powers\My Documents\My Pictures\city perspectiv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howcard Gothic" pitchFamily="82" charset="0"/>
              </a:rPr>
              <a:t>Perspective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Perspective: </a:t>
            </a:r>
            <a:r>
              <a:rPr lang="en-US" dirty="0" smtClean="0"/>
              <a:t>A special way we show distance and depth on a 2-D Plane.</a:t>
            </a:r>
          </a:p>
          <a:p>
            <a:r>
              <a:rPr lang="en-US" b="1" u="sng" dirty="0" smtClean="0"/>
              <a:t>Non-Linear Perspective: </a:t>
            </a:r>
            <a:r>
              <a:rPr lang="en-US" dirty="0" smtClean="0"/>
              <a:t>Showing distance and depth without using lines converging at a point on the horizon. </a:t>
            </a:r>
            <a:endParaRPr lang="en-US" dirty="0"/>
          </a:p>
        </p:txBody>
      </p:sp>
      <p:pic>
        <p:nvPicPr>
          <p:cNvPr id="1026" name="Picture 2" descr="http://farm4.static.flickr.com/3591/3321940126_aa83a49c74.jpg">
            <a:hlinkClick r:id="rId2" tooltip="photo shari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716280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howcard Gothic" pitchFamily="82" charset="0"/>
              </a:rPr>
              <a:t>Linear Perspective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One </a:t>
            </a:r>
            <a:r>
              <a:rPr lang="en-US" b="1" dirty="0"/>
              <a:t>Point Perspective – </a:t>
            </a:r>
            <a:r>
              <a:rPr lang="en-US" dirty="0"/>
              <a:t>Objects </a:t>
            </a:r>
            <a:r>
              <a:rPr lang="en-US" dirty="0" smtClean="0"/>
              <a:t>appear smaller </a:t>
            </a:r>
            <a:r>
              <a:rPr lang="en-US" dirty="0"/>
              <a:t>as they </a:t>
            </a:r>
            <a:r>
              <a:rPr lang="en-US" dirty="0" smtClean="0"/>
              <a:t>get </a:t>
            </a:r>
            <a:r>
              <a:rPr lang="en-US" dirty="0"/>
              <a:t>farther away</a:t>
            </a:r>
            <a:r>
              <a:rPr lang="en-US" dirty="0" smtClean="0"/>
              <a:t>. There is one central vanishing point. </a:t>
            </a:r>
          </a:p>
          <a:p>
            <a:r>
              <a:rPr lang="en-US" b="1" dirty="0" smtClean="0"/>
              <a:t>Two Point Perspective- </a:t>
            </a:r>
            <a:r>
              <a:rPr lang="en-US" dirty="0" smtClean="0"/>
              <a:t>There are two vanishing points for an object. </a:t>
            </a:r>
          </a:p>
          <a:p>
            <a:r>
              <a:rPr lang="en-US" b="1" dirty="0" smtClean="0"/>
              <a:t>Horizon Line- </a:t>
            </a:r>
            <a:r>
              <a:rPr lang="en-US" dirty="0" smtClean="0"/>
              <a:t>Eye Level Line. Usually is present across the middle of the picture.</a:t>
            </a:r>
          </a:p>
          <a:p>
            <a:r>
              <a:rPr lang="en-US" b="1" dirty="0" smtClean="0"/>
              <a:t>Vanishing Point- </a:t>
            </a:r>
            <a:r>
              <a:rPr lang="en-US" dirty="0" smtClean="0"/>
              <a:t>An imaginary point at which parallel lines converge on a horizon. This is where all lines will recede to.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Showcard Gothic" pitchFamily="82" charset="0"/>
              </a:rPr>
              <a:t>REFLECTION/Symmetry</a:t>
            </a:r>
            <a:endParaRPr lang="en-US" sz="5400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Reflection</a:t>
            </a:r>
            <a:r>
              <a:rPr lang="en-US" dirty="0" smtClean="0"/>
              <a:t> is where you see a mirror image, in which left and right are reversed. </a:t>
            </a:r>
          </a:p>
          <a:p>
            <a:r>
              <a:rPr lang="en-US" b="1" dirty="0" smtClean="0"/>
              <a:t>Surface Reflection </a:t>
            </a:r>
            <a:r>
              <a:rPr lang="en-US" dirty="0" smtClean="0"/>
              <a:t>depends on both the viewing and lighting of the scene. </a:t>
            </a:r>
          </a:p>
          <a:p>
            <a:r>
              <a:rPr lang="en-US" dirty="0" smtClean="0"/>
              <a:t>Reflection is the same as </a:t>
            </a:r>
            <a:r>
              <a:rPr lang="en-US" b="1" dirty="0" smtClean="0"/>
              <a:t>Symmetry: </a:t>
            </a:r>
            <a:r>
              <a:rPr lang="en-US" dirty="0" smtClean="0"/>
              <a:t>Exact form on opposite sides of a dividing line or plane. </a:t>
            </a:r>
          </a:p>
          <a:p>
            <a:endParaRPr lang="en-US" dirty="0" smtClean="0"/>
          </a:p>
        </p:txBody>
      </p:sp>
      <p:pic>
        <p:nvPicPr>
          <p:cNvPr id="2050" name="Picture 2" descr="http://chestofbooks.com/architecture/Cyclopedia-Carpentry-Building-4-6/images/WEST-ELEVATION-OF-MUNICIPAL-OFFICE-BUILDING-FOR-THE-CITY-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90925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>Ways to Show Distance Using Non-Linear Perspective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Changing the Size of Objects as they Go Back in the Distance: They get Smaller</a:t>
            </a:r>
          </a:p>
          <a:p>
            <a:r>
              <a:rPr lang="en-US" dirty="0" smtClean="0"/>
              <a:t>Overlapping Objects and Making Largest and Closest to You be Totally Visible</a:t>
            </a:r>
          </a:p>
          <a:p>
            <a:r>
              <a:rPr lang="en-US" dirty="0" smtClean="0"/>
              <a:t>Place Objects that are Closest to You at the Very Bottom of the Paper</a:t>
            </a:r>
          </a:p>
          <a:p>
            <a:r>
              <a:rPr lang="en-US" dirty="0" smtClean="0"/>
              <a:t>Change Value of Objects: As they Go Back in the Distance, they get Lighter. The Closer they get to You, the Darker they Are. Shade and Shadow may be used to indicate distance.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203.148.253.29/paoartblog/files/2009/09/perspective-street_corn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95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 sham bo">
            <a:hlinkClick r:id="rId3" tooltip="&quot;ro sham bo by paul is just dandy, on Flickr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9243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Boston Cityscape with Zakim Brid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E...Urbanscape Fabr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lh5.ggpht.com/flexiblefire/R95nk-XDGUI/AAAAAAAAAAU/m2yKQBzP5OE/Cityscape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ttle Town - 5x7 Cut Paper Art Pr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gardiner, montana">
            <a:hlinkClick r:id="rId3" tooltip="&quot;gardiner, montana by paul is just dandy, on Flickr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8534400" cy="30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Perspective</vt:lpstr>
      <vt:lpstr>Perspective</vt:lpstr>
      <vt:lpstr>Linear Perspective</vt:lpstr>
      <vt:lpstr>REFLECTION/Symmetry</vt:lpstr>
      <vt:lpstr>Ways to Show Distance Using Non-Linear Perspective</vt:lpstr>
      <vt:lpstr>Slide 6</vt:lpstr>
      <vt:lpstr>Slide 7</vt:lpstr>
      <vt:lpstr>Slide 8</vt:lpstr>
      <vt:lpstr>Slide 9</vt:lpstr>
      <vt:lpstr>Slide 10</vt:lpstr>
      <vt:lpstr>Slide 11</vt:lpstr>
    </vt:vector>
  </TitlesOfParts>
  <Company>Dundee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Dundee Community Schools</dc:creator>
  <cp:lastModifiedBy>Dundee Community Schools</cp:lastModifiedBy>
  <cp:revision>21</cp:revision>
  <dcterms:created xsi:type="dcterms:W3CDTF">2009-09-23T12:12:26Z</dcterms:created>
  <dcterms:modified xsi:type="dcterms:W3CDTF">2010-11-05T12:39:49Z</dcterms:modified>
</cp:coreProperties>
</file>