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63" r:id="rId5"/>
    <p:sldId id="265" r:id="rId6"/>
    <p:sldId id="266" r:id="rId7"/>
    <p:sldId id="256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DDCD-D7CB-44E6-A702-1B36E4C13F6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C0AF-C341-4862-9F04-0DDA7EBC41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imgres?q=carole+ohl&amp;hl=en&amp;sa=X&amp;biw=1280&amp;bih=685&amp;tbm=isch&amp;prmd=imvnso&amp;tbnid=NS6-rP0T0nyl7M:&amp;imgrefurl=http://nofallingonice.wordpress.com/&amp;docid=IaAQnB8HD90g5M&amp;imgurl=http://nofallingonice.files.wordpress.com/2010/08/screen-shot-2010-08-21-at-11-16-00-pm.png&amp;w=374&amp;h=484&amp;ei=Hh9GT6yuMuSq0QWH08WXDg&amp;zoom=1&amp;iact=hc&amp;vpx=700&amp;vpy=204&amp;dur=623&amp;hovh=178&amp;hovw=138&amp;tx=94&amp;ty=145&amp;sig=106255397891318370385&amp;page=1&amp;tbnh=156&amp;tbnw=121&amp;start=0&amp;ndsp=18&amp;ved=1t:429,r:9,s: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ny-image2.etsy.com/il_fullxfull.194531786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Painting Subject Matter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painting, there are 3 different kinds of basic subject matter, that artist refer to, these are called: Still Life, Landscape, and Portrait.  </a:t>
            </a:r>
          </a:p>
          <a:p>
            <a:endParaRPr lang="en-US" dirty="0"/>
          </a:p>
        </p:txBody>
      </p:sp>
      <p:pic>
        <p:nvPicPr>
          <p:cNvPr id="19458" name="Picture 2" descr="http://cdn.dailypainters.com/_images_scale_scaleimg_475_495_N_0__2F_images_2F_origs_2F_702_2F_cherry_tumble_oil_painting_still_life_art_fruit_natural_food_ranier_kitchen_g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2362200" cy="2980289"/>
          </a:xfrm>
          <a:prstGeom prst="rect">
            <a:avLst/>
          </a:prstGeom>
          <a:noFill/>
        </p:spPr>
      </p:pic>
      <p:pic>
        <p:nvPicPr>
          <p:cNvPr id="19460" name="Picture 4" descr="http://originalart.net/wp-content/uploads/2010/05/Starry-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3192946" cy="2819400"/>
          </a:xfrm>
          <a:prstGeom prst="rect">
            <a:avLst/>
          </a:prstGeom>
          <a:noFill/>
        </p:spPr>
      </p:pic>
      <p:pic>
        <p:nvPicPr>
          <p:cNvPr id="19462" name="Picture 6" descr="http://www.artquotes.net/masters/warhol_andy/turquoise-marilyn-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81400"/>
            <a:ext cx="287181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Up Up and Away 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974987" cy="6400800"/>
          </a:xfrm>
          <a:prstGeom prst="rect">
            <a:avLst/>
          </a:prstGeom>
          <a:noFill/>
        </p:spPr>
      </p:pic>
      <p:pic>
        <p:nvPicPr>
          <p:cNvPr id="16388" name="Picture 4" descr="Up, Up and Away - original Art Print with white matt 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334" y="228600"/>
            <a:ext cx="4473490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Up Up and 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4514849" cy="6324600"/>
          </a:xfrm>
          <a:prstGeom prst="rect">
            <a:avLst/>
          </a:prstGeom>
          <a:noFill/>
        </p:spPr>
      </p:pic>
      <p:pic>
        <p:nvPicPr>
          <p:cNvPr id="17414" name="Picture 6" descr="Up, up, and away (11x14in. digital print 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29567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STILL LIFE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still life is a painting of inanimate objects- items that cannot move. Things such as bottles, bowls, fruits, flowers, and cloth often appear in these works.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Still life pictures are meant to capture everyday life.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Still life artists find ways to arrange everyday objects in ways that give them a new context.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Combinations of bright sunlight and intense darkness are used in still life paintings. </a:t>
            </a:r>
          </a:p>
        </p:txBody>
      </p:sp>
      <p:pic>
        <p:nvPicPr>
          <p:cNvPr id="22530" name="Picture 2" descr="http://www.artquotes.net/masters/vangogh/vangogh_sunflowers1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1533701" cy="1981200"/>
          </a:xfrm>
          <a:prstGeom prst="rect">
            <a:avLst/>
          </a:prstGeom>
          <a:noFill/>
        </p:spPr>
      </p:pic>
      <p:pic>
        <p:nvPicPr>
          <p:cNvPr id="22532" name="Picture 4" descr="http://www.repropaint.com/Images/Cezanne/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14400"/>
            <a:ext cx="1462038" cy="1219200"/>
          </a:xfrm>
          <a:prstGeom prst="rect">
            <a:avLst/>
          </a:prstGeom>
          <a:noFill/>
        </p:spPr>
      </p:pic>
      <p:pic>
        <p:nvPicPr>
          <p:cNvPr id="22536" name="Picture 8" descr="http://www.travelbeat.net/sidetrips/20.Kahlo_Still_Life_with_Parrot_and_Fruit_1951_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"/>
            <a:ext cx="2217301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Portraits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 portrait is a work of art that is a representation of a person, in which the face and its expression is predominant.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The intent is to display the likeness, personality and even the mood of the person. 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 portrait often shows a person looking directly at the painter or photographer, in order to most successfully engage the subject with the viewer. </a:t>
            </a:r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21506" name="Picture 2" descr="http://www.leonardodavincipaintings.org/mona-lisa-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834896" cy="2667000"/>
          </a:xfrm>
          <a:prstGeom prst="rect">
            <a:avLst/>
          </a:prstGeom>
          <a:noFill/>
        </p:spPr>
      </p:pic>
      <p:pic>
        <p:nvPicPr>
          <p:cNvPr id="21508" name="Picture 4" descr="http://www.fridapaintings.com/4%20self_portrait_with_monkey_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1977131" cy="2743200"/>
          </a:xfrm>
          <a:prstGeom prst="rect">
            <a:avLst/>
          </a:prstGeom>
          <a:noFill/>
        </p:spPr>
      </p:pic>
      <p:pic>
        <p:nvPicPr>
          <p:cNvPr id="21510" name="Picture 6" descr="http://www.artquotes.net/masters/vangogh/vangogh_selfportrait1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143000"/>
            <a:ext cx="1533388" cy="1905000"/>
          </a:xfrm>
          <a:prstGeom prst="rect">
            <a:avLst/>
          </a:prstGeom>
          <a:noFill/>
        </p:spPr>
      </p:pic>
      <p:pic>
        <p:nvPicPr>
          <p:cNvPr id="21512" name="Picture 8" descr="http://www.artquotes.net/masters/picasso/picasso_selfport1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066800"/>
            <a:ext cx="1601138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Landscape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 a landscape artwork the artist makes use of the natural or created environment.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busy cityscape, courtyards and urban activity or a quiet mountaintop view of a forest and lake are both examples of landscape paintings.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Often landscapes and architectural scenes were painted to serve as "open windows" to provide a feeling of greater space in small rooms.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amtac.files.wordpress.com/2010/06/impression-sunr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667000" cy="2155033"/>
          </a:xfrm>
          <a:prstGeom prst="rect">
            <a:avLst/>
          </a:prstGeom>
          <a:noFill/>
        </p:spPr>
      </p:pic>
      <p:pic>
        <p:nvPicPr>
          <p:cNvPr id="20484" name="Picture 4" descr="http://www.ldianejohnson.com/gallery/lg-paintings/l-smooth-sai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667000" cy="2143298"/>
          </a:xfrm>
          <a:prstGeom prst="rect">
            <a:avLst/>
          </a:prstGeom>
          <a:noFill/>
        </p:spPr>
      </p:pic>
      <p:pic>
        <p:nvPicPr>
          <p:cNvPr id="20486" name="Picture 6" descr="http://2.bp.blogspot.com/_vYPkaIGsZWs/TLn1mOTOHdI/AAAAAAAACHU/FRicZ2hNJfc/s1600/van%2Bgo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838200"/>
            <a:ext cx="25908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Importance of All 3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still life teaches the importance of value. Within the confines of a relatively small distance, the influence of light and the manipulation of edge create form.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portrait teaches accurate drawing. The human likeness allows for no error.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landscape teaches color harmony. Natural light and its influence across nature’s palette help us to understand the relationship all colors have to one another.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“To learn value relationships, it’s the still life; to draw, it’s the portrait; and to become sensitive to color, it’s the landscape. Each has something to offer.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3992562"/>
          </a:xfrm>
        </p:spPr>
        <p:txBody>
          <a:bodyPr/>
          <a:lstStyle/>
          <a:p>
            <a:r>
              <a:rPr lang="en-US" b="1" dirty="0"/>
              <a:t>Introduce Yourself in Black and White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Zentangle sig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572000" cy="659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08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itchFamily="18" charset="0"/>
              </a:rPr>
              <a:t>Up, Up, and Away Painting</a:t>
            </a:r>
            <a:endParaRPr lang="en-US" sz="4800" b="1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867400"/>
            <a:ext cx="8991600" cy="9906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Things that can make you float Up, Up, and Away: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Balloons, Birds, Butterflies, Umbrella, Hot Air Balloon, Kites, Stars, Clouds.</a:t>
            </a:r>
          </a:p>
        </p:txBody>
      </p:sp>
      <p:pic>
        <p:nvPicPr>
          <p:cNvPr id="12290" name="Picture 2" descr="OUR ORIGINAL DESIGN Vintage Elephant Giraffe Lion and French Hot Air Balloon Print on an Antique 1883 Book Page 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2743200" cy="4700337"/>
          </a:xfrm>
          <a:prstGeom prst="rect">
            <a:avLst/>
          </a:prstGeom>
          <a:noFill/>
        </p:spPr>
      </p:pic>
      <p:pic>
        <p:nvPicPr>
          <p:cNvPr id="12292" name="Picture 4" descr="Birthday Bah Bah Sheepish Lamb with Baloon - Original Pa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2514600" cy="4572000"/>
          </a:xfrm>
          <a:prstGeom prst="rect">
            <a:avLst/>
          </a:prstGeom>
          <a:noFill/>
        </p:spPr>
      </p:pic>
      <p:pic>
        <p:nvPicPr>
          <p:cNvPr id="12296" name="Picture 8" descr="hold on to your dreams RECTANGLE MAG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143000"/>
            <a:ext cx="266153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LOVE CARRIES All - Original Art Print  on Vintage Dictionary Page- Free Shipping World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00650" cy="6858000"/>
          </a:xfrm>
          <a:prstGeom prst="rect">
            <a:avLst/>
          </a:prstGeom>
          <a:noFill/>
        </p:spPr>
      </p:pic>
      <p:pic>
        <p:nvPicPr>
          <p:cNvPr id="1030" name="Picture 6" descr="Little Girl Floating away with Balloon Original Water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86200" y="0"/>
            <a:ext cx="24384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 need to remember that your animals or people do not need to be realistic, they can be cartoon. But you must have these things in your painting:</a:t>
            </a:r>
          </a:p>
          <a:p>
            <a:r>
              <a:rPr lang="en-US" sz="2400" dirty="0"/>
              <a:t>3</a:t>
            </a:r>
            <a:r>
              <a:rPr lang="en-US" sz="2400" dirty="0" smtClean="0"/>
              <a:t> Animals</a:t>
            </a:r>
          </a:p>
          <a:p>
            <a:r>
              <a:rPr lang="en-US" sz="2400" dirty="0" smtClean="0"/>
              <a:t>2 People </a:t>
            </a:r>
          </a:p>
          <a:p>
            <a:r>
              <a:rPr lang="en-US" sz="2400" dirty="0" smtClean="0"/>
              <a:t>1 Floating Object</a:t>
            </a:r>
          </a:p>
          <a:p>
            <a:r>
              <a:rPr lang="en-US" sz="2400" dirty="0" smtClean="0"/>
              <a:t>Some Kind of Landscape</a:t>
            </a:r>
          </a:p>
          <a:p>
            <a:r>
              <a:rPr lang="en-US" sz="2400" dirty="0" smtClean="0"/>
              <a:t>And the Rest is Up to you!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We all fly togeth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283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Floating Friends (Girl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451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Painting Subject Matter</vt:lpstr>
      <vt:lpstr>STILL LIFE</vt:lpstr>
      <vt:lpstr>Portraits</vt:lpstr>
      <vt:lpstr>Landscape</vt:lpstr>
      <vt:lpstr>Importance of All 3</vt:lpstr>
      <vt:lpstr>Introduce Yourself in Black and White </vt:lpstr>
      <vt:lpstr>Up, Up, and Away Painting</vt:lpstr>
      <vt:lpstr>PowerPoint Presentation</vt:lpstr>
      <vt:lpstr>PowerPoint Presentation</vt:lpstr>
      <vt:lpstr>PowerPoint Presentation</vt:lpstr>
      <vt:lpstr>PowerPoint Presentation</vt:lpstr>
    </vt:vector>
  </TitlesOfParts>
  <Company>Dundee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Dundee Community Schools</dc:creator>
  <cp:lastModifiedBy>Lindsay Powers</cp:lastModifiedBy>
  <cp:revision>22</cp:revision>
  <dcterms:created xsi:type="dcterms:W3CDTF">2011-05-01T19:11:17Z</dcterms:created>
  <dcterms:modified xsi:type="dcterms:W3CDTF">2013-09-05T12:00:14Z</dcterms:modified>
</cp:coreProperties>
</file>